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997FF-FC41-44D4-AEC0-D1F009C1DB0B}" type="datetimeFigureOut">
              <a:rPr lang="en-US" smtClean="0"/>
              <a:t>5/8/2020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DE2E7-5AC0-4354-A02C-E4AF425168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392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997FF-FC41-44D4-AEC0-D1F009C1DB0B}" type="datetimeFigureOut">
              <a:rPr lang="en-US" smtClean="0"/>
              <a:t>5/8/2020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DE2E7-5AC0-4354-A02C-E4AF425168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200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997FF-FC41-44D4-AEC0-D1F009C1DB0B}" type="datetimeFigureOut">
              <a:rPr lang="en-US" smtClean="0"/>
              <a:t>5/8/2020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DE2E7-5AC0-4354-A02C-E4AF425168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534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997FF-FC41-44D4-AEC0-D1F009C1DB0B}" type="datetimeFigureOut">
              <a:rPr lang="en-US" smtClean="0"/>
              <a:t>5/8/2020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DE2E7-5AC0-4354-A02C-E4AF425168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511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997FF-FC41-44D4-AEC0-D1F009C1DB0B}" type="datetimeFigureOut">
              <a:rPr lang="en-US" smtClean="0"/>
              <a:t>5/8/2020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DE2E7-5AC0-4354-A02C-E4AF425168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243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997FF-FC41-44D4-AEC0-D1F009C1DB0B}" type="datetimeFigureOut">
              <a:rPr lang="en-US" smtClean="0"/>
              <a:t>5/8/2020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DE2E7-5AC0-4354-A02C-E4AF425168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642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997FF-FC41-44D4-AEC0-D1F009C1DB0B}" type="datetimeFigureOut">
              <a:rPr lang="en-US" smtClean="0"/>
              <a:t>5/8/2020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DE2E7-5AC0-4354-A02C-E4AF425168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826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997FF-FC41-44D4-AEC0-D1F009C1DB0B}" type="datetimeFigureOut">
              <a:rPr lang="en-US" smtClean="0"/>
              <a:t>5/8/2020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DE2E7-5AC0-4354-A02C-E4AF425168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683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997FF-FC41-44D4-AEC0-D1F009C1DB0B}" type="datetimeFigureOut">
              <a:rPr lang="en-US" smtClean="0"/>
              <a:t>5/8/2020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DE2E7-5AC0-4354-A02C-E4AF425168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6098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997FF-FC41-44D4-AEC0-D1F009C1DB0B}" type="datetimeFigureOut">
              <a:rPr lang="en-US" smtClean="0"/>
              <a:t>5/8/2020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DE2E7-5AC0-4354-A02C-E4AF425168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927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997FF-FC41-44D4-AEC0-D1F009C1DB0B}" type="datetimeFigureOut">
              <a:rPr lang="en-US" smtClean="0"/>
              <a:t>5/8/2020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DE2E7-5AC0-4354-A02C-E4AF425168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821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4997FF-FC41-44D4-AEC0-D1F009C1DB0B}" type="datetimeFigureOut">
              <a:rPr lang="en-US" smtClean="0"/>
              <a:t>5/8/2020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DDE2E7-5AC0-4354-A02C-E4AF425168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312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>
            <a:spLocks noGrp="1"/>
          </p:cNvSpPr>
          <p:nvPr>
            <p:ph type="subTitle" idx="1"/>
          </p:nvPr>
        </p:nvSpPr>
        <p:spPr>
          <a:xfrm>
            <a:off x="1399724" y="1095522"/>
            <a:ext cx="9144000" cy="905568"/>
          </a:xfrm>
        </p:spPr>
        <p:txBody>
          <a:bodyPr>
            <a:normAutofit lnSpcReduction="10000"/>
          </a:bodyPr>
          <a:lstStyle/>
          <a:p>
            <a:r>
              <a:rPr lang="en-US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 THƠ: CHÚ GÀ CON</a:t>
            </a:r>
            <a:endParaRPr lang="en-US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4FFFF"/>
              </a:clrFrom>
              <a:clrTo>
                <a:srgbClr val="F4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9222" b="100000" l="127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3576" t="18819" r="24312" b="9728"/>
          <a:stretch/>
        </p:blipFill>
        <p:spPr>
          <a:xfrm>
            <a:off x="2869810" y="2001090"/>
            <a:ext cx="6077244" cy="3151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1154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tx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tx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4809" y="1041010"/>
            <a:ext cx="10515600" cy="5078436"/>
          </a:xfrm>
        </p:spPr>
        <p:txBody>
          <a:bodyPr>
            <a:normAutofit fontScale="90000"/>
          </a:bodyPr>
          <a:lstStyle/>
          <a:p>
            <a:r>
              <a:rPr lang="en-US" sz="8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8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</a:t>
            </a:r>
            <a:r>
              <a:rPr lang="en-US" sz="8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9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8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9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8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8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89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8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8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gà</a:t>
            </a:r>
            <a:r>
              <a:rPr lang="en-US" sz="8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8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8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89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sz="8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9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8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9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mâm</a:t>
            </a:r>
            <a:r>
              <a:rPr lang="en-US" sz="8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9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8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8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89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Đua</a:t>
            </a:r>
            <a:r>
              <a:rPr lang="en-US" sz="8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9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8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9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mổ</a:t>
            </a:r>
            <a:r>
              <a:rPr lang="en-US" sz="8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9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thóc</a:t>
            </a:r>
            <a:r>
              <a:rPr lang="en-US" sz="8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8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89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Tốc</a:t>
            </a:r>
            <a:r>
              <a:rPr lang="en-US" sz="8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89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tốc</a:t>
            </a:r>
            <a:r>
              <a:rPr lang="en-US" sz="8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89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tốc</a:t>
            </a:r>
            <a:r>
              <a:rPr lang="en-US" sz="8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89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tốc</a:t>
            </a:r>
            <a:r>
              <a:rPr lang="en-US" sz="8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308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130105" y="2360320"/>
            <a:ext cx="10095914" cy="3421502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6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 ƠN QUÝ PHỤ HUYNH VÀ CÁC BẠN ĐÃ XEM</a:t>
            </a:r>
            <a:br>
              <a:rPr lang="en-US" sz="6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6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 TẠM BIỆT</a:t>
            </a:r>
            <a:endParaRPr lang="en-US" sz="6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77639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20</Words>
  <Application>Microsoft Office PowerPoint</Application>
  <PresentationFormat>Widescreen</PresentationFormat>
  <Paragraphs>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PowerPoint Presentation</vt:lpstr>
      <vt:lpstr>Mẹ mua cho bé  Mấy chú gà con  Đứng trên mâm tròn Đua nhau mổ thóc Tốc, tốc, tốc, tốc. 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</dc:creator>
  <cp:lastModifiedBy>Windows</cp:lastModifiedBy>
  <cp:revision>3</cp:revision>
  <dcterms:created xsi:type="dcterms:W3CDTF">2020-05-05T18:35:17Z</dcterms:created>
  <dcterms:modified xsi:type="dcterms:W3CDTF">2020-05-08T15:32:16Z</dcterms:modified>
</cp:coreProperties>
</file>