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9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0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2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0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97FF-FC41-44D4-AEC0-D1F009C1DB0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E2E7-5AC0-4354-A02C-E4AF42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99724" y="1095522"/>
            <a:ext cx="9144000" cy="905568"/>
          </a:xfrm>
        </p:spPr>
        <p:txBody>
          <a:bodyPr>
            <a:normAutofit lnSpcReduction="10000"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THƠ: CHÚ GÀ CON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4FFFF"/>
              </a:clrFrom>
              <a:clrTo>
                <a:srgbClr val="F4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222" b="100000" l="1277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76" t="18819" r="24312" b="9728"/>
          <a:stretch/>
        </p:blipFill>
        <p:spPr>
          <a:xfrm>
            <a:off x="2869810" y="2001090"/>
            <a:ext cx="6077244" cy="315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809" y="1041010"/>
            <a:ext cx="10515600" cy="5078436"/>
          </a:xfrm>
        </p:spPr>
        <p:txBody>
          <a:bodyPr>
            <a:normAutofit fontScale="90000"/>
          </a:bodyPr>
          <a:lstStyle/>
          <a:p>
            <a:r>
              <a:rPr lang="en-US" sz="8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8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8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8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8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8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mâm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mổ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8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30105" y="2360320"/>
            <a:ext cx="10095914" cy="34215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PHỤ HUYNH VÀ CÁC BẠN ĐÃ XEM</a:t>
            </a:r>
            <a:b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6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Mẹ mua cho bé  Mấy chú gà con  Đứng trên mâm tròn Đua nhau mổ thóc Tốc, tốc, tốc, tốc.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3</cp:revision>
  <dcterms:created xsi:type="dcterms:W3CDTF">2020-05-05T18:35:17Z</dcterms:created>
  <dcterms:modified xsi:type="dcterms:W3CDTF">2020-05-08T15:32:16Z</dcterms:modified>
</cp:coreProperties>
</file>